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11nNUqMcr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9/11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Tribute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8" y="0"/>
            <a:ext cx="7644444" cy="51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www.youtube.com/watch?v=g11nNUqMcro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241</TotalTime>
  <Words>8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Impact</vt:lpstr>
      <vt:lpstr>Main Event</vt:lpstr>
      <vt:lpstr>9/11</vt:lpstr>
      <vt:lpstr>PowerPoint Presentation</vt:lpstr>
      <vt:lpstr>Video:</vt:lpstr>
    </vt:vector>
  </TitlesOfParts>
  <Company>PSJA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Martinez</dc:creator>
  <cp:lastModifiedBy>Robin Martinez</cp:lastModifiedBy>
  <cp:revision>3</cp:revision>
  <dcterms:created xsi:type="dcterms:W3CDTF">2015-09-10T15:51:45Z</dcterms:created>
  <dcterms:modified xsi:type="dcterms:W3CDTF">2015-09-10T19:53:08Z</dcterms:modified>
</cp:coreProperties>
</file>